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59" r:id="rId4"/>
    <p:sldId id="279" r:id="rId5"/>
    <p:sldId id="274" r:id="rId6"/>
    <p:sldId id="278" r:id="rId7"/>
    <p:sldId id="277" r:id="rId8"/>
    <p:sldId id="276" r:id="rId9"/>
    <p:sldId id="275" r:id="rId10"/>
    <p:sldId id="284" r:id="rId11"/>
    <p:sldId id="282" r:id="rId12"/>
    <p:sldId id="283" r:id="rId13"/>
    <p:sldId id="286" r:id="rId14"/>
    <p:sldId id="285" r:id="rId15"/>
    <p:sldId id="287" r:id="rId16"/>
    <p:sldId id="281" r:id="rId17"/>
    <p:sldId id="288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2316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85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104858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104858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1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10486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0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0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104860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0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10486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22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86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10486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27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8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104863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3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863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3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863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3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104863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9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104859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41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42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864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104864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11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1048612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861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104861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209716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233885" y="0"/>
            <a:ext cx="10915658" cy="7331041"/>
          </a:xfrm>
          <a:prstGeom prst="rect">
            <a:avLst/>
          </a:prstGeom>
        </p:spPr>
      </p:pic>
      <p:sp>
        <p:nvSpPr>
          <p:cNvPr id="1048591" name="TextBox 1048590"/>
          <p:cNvSpPr txBox="1"/>
          <p:nvPr/>
        </p:nvSpPr>
        <p:spPr>
          <a:xfrm>
            <a:off x="4572000" y="2383398"/>
            <a:ext cx="5992401" cy="9042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5600" b="1" dirty="0">
                <a:solidFill>
                  <a:srgbClr val="FFFFFF"/>
                </a:solidFill>
              </a:rPr>
              <a:t>PUZZLEMENIA</a:t>
            </a:r>
            <a:endParaRPr lang="en-US" sz="5600" b="1" dirty="0">
              <a:solidFill>
                <a:srgbClr val="FFFFFF"/>
              </a:solidFill>
            </a:endParaRPr>
          </a:p>
        </p:txBody>
      </p:sp>
      <p:sp>
        <p:nvSpPr>
          <p:cNvPr id="1048592" name="TextBox 1048591"/>
          <p:cNvSpPr txBox="1"/>
          <p:nvPr/>
        </p:nvSpPr>
        <p:spPr>
          <a:xfrm>
            <a:off x="4731181" y="3128072"/>
            <a:ext cx="4000000" cy="13868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900" b="1" dirty="0">
                <a:solidFill>
                  <a:srgbClr val="FFFFFF"/>
                </a:solidFill>
              </a:rPr>
              <a:t>Albert Pasco</a:t>
            </a:r>
            <a:endParaRPr lang="en-US" sz="2900" b="1" dirty="0">
              <a:solidFill>
                <a:srgbClr val="FFFFFF"/>
              </a:solidFill>
            </a:endParaRPr>
          </a:p>
          <a:p>
            <a:r>
              <a:rPr lang="en-US" altLang="zh-CN" sz="2900" b="1" dirty="0" err="1">
                <a:solidFill>
                  <a:srgbClr val="FFFFFF"/>
                </a:solidFill>
              </a:rPr>
              <a:t>Piolo</a:t>
            </a:r>
            <a:r>
              <a:rPr lang="en-US" altLang="zh-CN" sz="2900" b="1" dirty="0">
                <a:solidFill>
                  <a:srgbClr val="FFFFFF"/>
                </a:solidFill>
              </a:rPr>
              <a:t> </a:t>
            </a:r>
            <a:r>
              <a:rPr lang="en-US" altLang="zh-CN" sz="2900" b="1" dirty="0" err="1">
                <a:solidFill>
                  <a:srgbClr val="FFFFFF"/>
                </a:solidFill>
              </a:rPr>
              <a:t>Torotoro</a:t>
            </a:r>
            <a:endParaRPr lang="en-US" sz="2900" b="1" dirty="0">
              <a:solidFill>
                <a:srgbClr val="FFFFFF"/>
              </a:solidFill>
            </a:endParaRPr>
          </a:p>
          <a:p>
            <a:r>
              <a:rPr lang="en-US" altLang="zh-CN" sz="2900" b="1" dirty="0" err="1">
                <a:solidFill>
                  <a:srgbClr val="FFFFFF"/>
                </a:solidFill>
              </a:rPr>
              <a:t>Edwil</a:t>
            </a:r>
            <a:r>
              <a:rPr lang="en-US" altLang="zh-CN" sz="2900" b="1" dirty="0">
                <a:solidFill>
                  <a:srgbClr val="FFFFFF"/>
                </a:solidFill>
              </a:rPr>
              <a:t> Joshua </a:t>
            </a:r>
            <a:r>
              <a:rPr lang="en-US" altLang="zh-CN" sz="2900" b="1" dirty="0" err="1">
                <a:solidFill>
                  <a:srgbClr val="FFFFFF"/>
                </a:solidFill>
              </a:rPr>
              <a:t>Sadsad</a:t>
            </a:r>
            <a:endParaRPr lang="en-US" sz="2900" b="1" dirty="0">
              <a:solidFill>
                <a:srgbClr val="FFFFFF"/>
              </a:solidFill>
            </a:endParaRPr>
          </a:p>
        </p:txBody>
      </p:sp>
      <p:sp>
        <p:nvSpPr>
          <p:cNvPr id="1048593" name="TextBox 1048592"/>
          <p:cNvSpPr txBox="1"/>
          <p:nvPr/>
        </p:nvSpPr>
        <p:spPr>
          <a:xfrm>
            <a:off x="7144000" y="6347460"/>
            <a:ext cx="4000000" cy="4724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500" b="1">
                <a:solidFill>
                  <a:srgbClr val="FFFFFF"/>
                </a:solidFill>
              </a:rPr>
              <a:t>BSCS II - A</a:t>
            </a:r>
            <a:endParaRPr lang="en-US" sz="25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09716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0748" y="-1733102"/>
            <a:ext cx="25912608" cy="108359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811" y="159026"/>
            <a:ext cx="6205484" cy="651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3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09716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0748" y="-1733102"/>
            <a:ext cx="25912608" cy="108359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0" y="1317776"/>
            <a:ext cx="8554071" cy="421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09716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0748" y="-1733102"/>
            <a:ext cx="25912608" cy="108359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96" y="410816"/>
            <a:ext cx="5258453" cy="61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8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09716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0748" y="-1733102"/>
            <a:ext cx="25912608" cy="108359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984" y="470942"/>
            <a:ext cx="5282440" cy="55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3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09716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0748" y="-1733102"/>
            <a:ext cx="25912608" cy="108359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6680"/>
            <a:ext cx="9084157" cy="447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09716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0748" y="-1733102"/>
            <a:ext cx="25912608" cy="108359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904" y="251791"/>
            <a:ext cx="5384154" cy="626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8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09716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0748" y="-1733102"/>
            <a:ext cx="25912608" cy="108359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322" y="675373"/>
            <a:ext cx="4898127" cy="513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6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09716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0748" y="-1733102"/>
            <a:ext cx="25912608" cy="108359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56" y="834887"/>
            <a:ext cx="8694484" cy="50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9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209716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0748" y="-1733102"/>
            <a:ext cx="25912608" cy="10835989"/>
          </a:xfrm>
          <a:prstGeom prst="rect">
            <a:avLst/>
          </a:prstGeom>
        </p:spPr>
      </p:pic>
      <p:pic>
        <p:nvPicPr>
          <p:cNvPr id="2097167" name="Picture 209716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1790" y="922193"/>
            <a:ext cx="7520420" cy="50136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663687" y="2650435"/>
            <a:ext cx="24256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8000" b="1" dirty="0" smtClean="0"/>
              <a:t>BOSS</a:t>
            </a:r>
            <a:endParaRPr lang="en-PH" sz="8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Picture 209716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0748" y="-1733102"/>
            <a:ext cx="25912608" cy="10835989"/>
          </a:xfrm>
          <a:prstGeom prst="rect">
            <a:avLst/>
          </a:prstGeom>
        </p:spPr>
      </p:pic>
      <p:pic>
        <p:nvPicPr>
          <p:cNvPr id="2097169" name="Picture 209716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1936" y="334183"/>
            <a:ext cx="8461340" cy="6071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Picture 209716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8115077" y="-2063889"/>
            <a:ext cx="17838616" cy="10101967"/>
          </a:xfrm>
          <a:prstGeom prst="rect">
            <a:avLst/>
          </a:prstGeom>
        </p:spPr>
      </p:pic>
      <p:sp>
        <p:nvSpPr>
          <p:cNvPr id="1048594" name="TextBox 1048593"/>
          <p:cNvSpPr txBox="1"/>
          <p:nvPr/>
        </p:nvSpPr>
        <p:spPr>
          <a:xfrm>
            <a:off x="1165987" y="1588720"/>
            <a:ext cx="8137038" cy="4155441"/>
          </a:xfrm>
          <a:prstGeom prst="rect">
            <a:avLst/>
          </a:prstGeom>
        </p:spPr>
        <p:txBody>
          <a:bodyPr vert="horz" wrap="square" rtlCol="0" anchor="b" anchorCtr="1">
            <a:spAutoFit/>
          </a:bodyPr>
          <a:lstStyle/>
          <a:p>
            <a:pPr algn="l"/>
            <a:r>
              <a:rPr lang="en-US" sz="3400" b="1" dirty="0">
                <a:solidFill>
                  <a:srgbClr val="FFFFFF"/>
                </a:solidFill>
              </a:rPr>
              <a:t>A Fun, Enjoyable and Educational Puzzle Game for everyone that will help you to improve your skills in logical thinking. This game is composed of Words puzzles</a:t>
            </a:r>
            <a:r>
              <a:rPr lang="en-US" altLang="zh-CN" sz="3400" b="1" dirty="0">
                <a:solidFill>
                  <a:srgbClr val="FFFFFF"/>
                </a:solidFill>
              </a:rPr>
              <a:t> ,</a:t>
            </a:r>
            <a:r>
              <a:rPr lang="en-US" sz="3400" b="1" dirty="0">
                <a:solidFill>
                  <a:srgbClr val="FFFFFF"/>
                </a:solidFill>
              </a:rPr>
              <a:t>Number puzzles, Pictures puzzles and </a:t>
            </a:r>
          </a:p>
          <a:p>
            <a:pPr algn="l"/>
            <a:r>
              <a:rPr lang="en-US" sz="3400" b="1" dirty="0">
                <a:solidFill>
                  <a:srgbClr val="FFFFFF"/>
                </a:solidFill>
              </a:rPr>
              <a:t>extra logical problems that will surely make you think deeply.</a:t>
            </a:r>
          </a:p>
          <a:p>
            <a:r>
              <a:rPr lang="en-US" sz="3400" b="1" dirty="0">
                <a:solidFill>
                  <a:srgbClr val="FFFFFF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209716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0748" y="-1733102"/>
            <a:ext cx="25912608" cy="10835989"/>
          </a:xfrm>
          <a:prstGeom prst="rect">
            <a:avLst/>
          </a:prstGeom>
        </p:spPr>
      </p:pic>
      <p:pic>
        <p:nvPicPr>
          <p:cNvPr id="2097162" name="Picture 209716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6461" y="607012"/>
            <a:ext cx="7494214" cy="5686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209715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0748" y="-1733102"/>
            <a:ext cx="25912608" cy="10835989"/>
          </a:xfrm>
          <a:prstGeom prst="rect">
            <a:avLst/>
          </a:prstGeom>
        </p:spPr>
      </p:pic>
      <p:pic>
        <p:nvPicPr>
          <p:cNvPr id="2097160" name="Picture 209715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3" y="505385"/>
            <a:ext cx="8098168" cy="5847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209715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0748" y="-1733102"/>
            <a:ext cx="25912608" cy="10835989"/>
          </a:xfrm>
          <a:prstGeom prst="rect">
            <a:avLst/>
          </a:prstGeom>
        </p:spPr>
      </p:pic>
      <p:pic>
        <p:nvPicPr>
          <p:cNvPr id="2097157" name="Picture 209715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7813" y="334183"/>
            <a:ext cx="8300928" cy="61221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09715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0748" y="-1733102"/>
            <a:ext cx="25912608" cy="10835989"/>
          </a:xfrm>
          <a:prstGeom prst="rect">
            <a:avLst/>
          </a:prstGeom>
        </p:spPr>
      </p:pic>
      <p:pic>
        <p:nvPicPr>
          <p:cNvPr id="2097153" name="Picture 209715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25" y="320367"/>
            <a:ext cx="7038951" cy="6217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209715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0748" y="-1733102"/>
            <a:ext cx="25912608" cy="10835989"/>
          </a:xfrm>
          <a:prstGeom prst="rect">
            <a:avLst/>
          </a:prstGeom>
        </p:spPr>
      </p:pic>
      <p:pic>
        <p:nvPicPr>
          <p:cNvPr id="2097155" name="Picture 209715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69" y="547996"/>
            <a:ext cx="6895660" cy="57620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209715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233885" y="0"/>
            <a:ext cx="10915658" cy="7331041"/>
          </a:xfrm>
          <a:prstGeom prst="rect">
            <a:avLst/>
          </a:prstGeom>
        </p:spPr>
      </p:pic>
      <p:sp>
        <p:nvSpPr>
          <p:cNvPr id="1048589" name="TextBox 1048588"/>
          <p:cNvSpPr txBox="1"/>
          <p:nvPr/>
        </p:nvSpPr>
        <p:spPr>
          <a:xfrm>
            <a:off x="5356740" y="2641899"/>
            <a:ext cx="5992401" cy="20472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6600" b="1">
                <a:solidFill>
                  <a:srgbClr val="FFFFFF"/>
                </a:solidFill>
              </a:rPr>
              <a:t>THANK </a:t>
            </a:r>
            <a:endParaRPr lang="en-US" sz="6600" b="1">
              <a:solidFill>
                <a:srgbClr val="FFFFFF"/>
              </a:solidFill>
            </a:endParaRPr>
          </a:p>
          <a:p>
            <a:r>
              <a:rPr lang="en-US" altLang="zh-CN" sz="6600" b="1">
                <a:solidFill>
                  <a:srgbClr val="FFFFFF"/>
                </a:solidFill>
              </a:rPr>
              <a:t>  YOU!</a:t>
            </a:r>
            <a:endParaRPr lang="en-US" sz="6600" b="1">
              <a:solidFill>
                <a:srgbClr val="FFFFFF"/>
              </a:solidFill>
            </a:endParaRPr>
          </a:p>
        </p:txBody>
      </p:sp>
      <p:sp>
        <p:nvSpPr>
          <p:cNvPr id="1048590" name="TextBox 1048589"/>
          <p:cNvSpPr txBox="1"/>
          <p:nvPr/>
        </p:nvSpPr>
        <p:spPr>
          <a:xfrm>
            <a:off x="7144000" y="6347460"/>
            <a:ext cx="4000000" cy="4724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500" b="1">
                <a:solidFill>
                  <a:srgbClr val="FFFFFF"/>
                </a:solidFill>
              </a:rPr>
              <a:t>BSCS II - A</a:t>
            </a:r>
            <a:endParaRPr lang="en-US" sz="25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09716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0748" y="-1733102"/>
            <a:ext cx="25912608" cy="10835989"/>
          </a:xfrm>
          <a:prstGeom prst="rect">
            <a:avLst/>
          </a:prstGeom>
        </p:spPr>
      </p:pic>
      <p:sp>
        <p:nvSpPr>
          <p:cNvPr id="1048595" name="TextBox 1048594"/>
          <p:cNvSpPr txBox="1"/>
          <p:nvPr/>
        </p:nvSpPr>
        <p:spPr>
          <a:xfrm>
            <a:off x="211933" y="1525069"/>
            <a:ext cx="8137038" cy="3200876"/>
          </a:xfrm>
          <a:prstGeom prst="rect">
            <a:avLst/>
          </a:prstGeom>
        </p:spPr>
        <p:txBody>
          <a:bodyPr vert="horz" wrap="square" rtlCol="0" anchor="b" anchorCtr="1">
            <a:spAutoFit/>
          </a:bodyPr>
          <a:lstStyle/>
          <a:p>
            <a:pPr algn="l"/>
            <a:r>
              <a:rPr lang="en-US" altLang="zh-CN" sz="4200" b="1" dirty="0">
                <a:solidFill>
                  <a:srgbClr val="FFFFFF"/>
                </a:solidFill>
              </a:rPr>
              <a:t>Objectives</a:t>
            </a:r>
            <a:r>
              <a:rPr lang="en-US" altLang="zh-CN" sz="3900" b="1" dirty="0">
                <a:solidFill>
                  <a:srgbClr val="FFFFFF"/>
                </a:solidFill>
              </a:rPr>
              <a:t>:</a:t>
            </a:r>
            <a:endParaRPr lang="en-US" sz="3900" b="1" dirty="0">
              <a:solidFill>
                <a:srgbClr val="FFFFFF"/>
              </a:solidFill>
            </a:endParaRPr>
          </a:p>
          <a:p>
            <a:pPr algn="l"/>
            <a:r>
              <a:rPr lang="en-US" altLang="zh-CN" sz="3200" b="1" dirty="0">
                <a:solidFill>
                  <a:srgbClr val="FFFFFF"/>
                </a:solidFill>
              </a:rPr>
              <a:t>1. Help you to raise you intelligence Quotient.</a:t>
            </a:r>
            <a:endParaRPr lang="en-US" sz="3200" b="1" dirty="0">
              <a:solidFill>
                <a:srgbClr val="FFFFFF"/>
              </a:solidFill>
            </a:endParaRPr>
          </a:p>
          <a:p>
            <a:pPr algn="l"/>
            <a:r>
              <a:rPr lang="en-US" altLang="zh-CN" sz="3200" b="1" dirty="0">
                <a:solidFill>
                  <a:srgbClr val="FFFFFF"/>
                </a:solidFill>
              </a:rPr>
              <a:t>2. Improve your memory capacity, Spatial Imagery, logics, and problem solving skills.</a:t>
            </a:r>
            <a:endParaRPr lang="en-US" sz="3200" b="1" dirty="0">
              <a:solidFill>
                <a:srgbClr val="FFFFFF"/>
              </a:solidFill>
            </a:endParaRPr>
          </a:p>
          <a:p>
            <a:pPr algn="l"/>
            <a:r>
              <a:rPr lang="en-US" altLang="zh-CN" sz="3200" b="1" dirty="0">
                <a:solidFill>
                  <a:srgbClr val="FFFFFF"/>
                </a:solidFill>
              </a:rPr>
              <a:t>3. Advanced feel for mathematical puzzle, and language skills</a:t>
            </a:r>
            <a:r>
              <a:rPr lang="en-US" altLang="zh-CN" sz="3200" b="1" dirty="0" smtClean="0">
                <a:solidFill>
                  <a:srgbClr val="FFFFFF"/>
                </a:solidFill>
              </a:rPr>
              <a:t>.</a:t>
            </a:r>
            <a:endParaRPr lang="en-US" sz="32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09716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0748" y="-1733102"/>
            <a:ext cx="25912608" cy="108359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721" y="558040"/>
            <a:ext cx="5171661" cy="54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9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09716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0748" y="-1733102"/>
            <a:ext cx="25912608" cy="108359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01" y="1513920"/>
            <a:ext cx="8018127" cy="50326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9048" y="-212034"/>
            <a:ext cx="42963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8000" b="1" dirty="0" smtClean="0"/>
              <a:t>RANDOM</a:t>
            </a:r>
            <a:endParaRPr lang="en-PH" sz="8000" b="1" dirty="0"/>
          </a:p>
        </p:txBody>
      </p:sp>
    </p:spTree>
    <p:extLst>
      <p:ext uri="{BB962C8B-B14F-4D97-AF65-F5344CB8AC3E}">
        <p14:creationId xmlns:p14="http://schemas.microsoft.com/office/powerpoint/2010/main" val="330807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09716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0748" y="-1733102"/>
            <a:ext cx="25912608" cy="108359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07" y="1078924"/>
            <a:ext cx="8177149" cy="521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8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09716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0748" y="-1733102"/>
            <a:ext cx="25912608" cy="108359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04" y="862180"/>
            <a:ext cx="8468954" cy="499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5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09716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0748" y="-1733102"/>
            <a:ext cx="25912608" cy="108359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94" y="1623765"/>
            <a:ext cx="8427162" cy="43794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8374" y="300326"/>
            <a:ext cx="69585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8000" b="1" dirty="0" smtClean="0"/>
              <a:t>HIDDEN OBJECT</a:t>
            </a:r>
            <a:endParaRPr lang="en-PH" sz="8000" b="1" dirty="0"/>
          </a:p>
        </p:txBody>
      </p:sp>
    </p:spTree>
    <p:extLst>
      <p:ext uri="{BB962C8B-B14F-4D97-AF65-F5344CB8AC3E}">
        <p14:creationId xmlns:p14="http://schemas.microsoft.com/office/powerpoint/2010/main" val="180368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09716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0748" y="-1733102"/>
            <a:ext cx="25912608" cy="108359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98" y="437321"/>
            <a:ext cx="5167649" cy="600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3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113</Words>
  <Application>Microsoft Office PowerPoint</Application>
  <PresentationFormat>On-screen Show (4:3)</PresentationFormat>
  <Paragraphs>18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宋体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vivo 1812</dc:creator>
  <cp:lastModifiedBy>BertzZ</cp:lastModifiedBy>
  <cp:revision>5</cp:revision>
  <dcterms:created xsi:type="dcterms:W3CDTF">2015-05-09T01:30:45Z</dcterms:created>
  <dcterms:modified xsi:type="dcterms:W3CDTF">2019-12-13T14:21:56Z</dcterms:modified>
</cp:coreProperties>
</file>